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506" y="237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71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0904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064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23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74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56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248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030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721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94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482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12922-ED6D-47C1-AAD2-7BDA7F7691E8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1C894-8860-4D0A-B752-24CA949C26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062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632" y="116463"/>
            <a:ext cx="6624736" cy="96730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pic>
        <p:nvPicPr>
          <p:cNvPr id="2053" name="Image 3" descr="Afficher l’image sour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28" y="428498"/>
            <a:ext cx="1152128" cy="71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Image 6" descr="Photo aérienne oblique_Argonne 01_googl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17"/>
          <a:stretch/>
        </p:blipFill>
        <p:spPr bwMode="auto">
          <a:xfrm>
            <a:off x="185930" y="2924775"/>
            <a:ext cx="6486140" cy="471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 de texte 2"/>
          <p:cNvSpPr txBox="1">
            <a:spLocks noChangeArrowheads="1"/>
          </p:cNvSpPr>
          <p:nvPr/>
        </p:nvSpPr>
        <p:spPr bwMode="auto">
          <a:xfrm>
            <a:off x="1572450" y="428498"/>
            <a:ext cx="5053013" cy="4308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DIRECTION 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 LA PLANIFICATION DE 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L’AMÉNAGEMENT 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URBAIN ET DE L’HABITAT</a:t>
            </a:r>
            <a:endParaRPr kumimoji="0" lang="fr-FR" altLang="fr-F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Service Rénovation 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urbaine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 de texte 10"/>
          <p:cNvSpPr txBox="1">
            <a:spLocks noChangeArrowheads="1"/>
          </p:cNvSpPr>
          <p:nvPr/>
        </p:nvSpPr>
        <p:spPr bwMode="auto">
          <a:xfrm>
            <a:off x="197018" y="1676636"/>
            <a:ext cx="6486140" cy="84981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QUARTIER DE L’ARGONNE</a:t>
            </a:r>
            <a:endParaRPr kumimoji="0" lang="fr-FR" altLang="fr-F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" name="Zone de texte 11"/>
          <p:cNvSpPr txBox="1">
            <a:spLocks noChangeArrowheads="1"/>
          </p:cNvSpPr>
          <p:nvPr/>
        </p:nvSpPr>
        <p:spPr bwMode="auto">
          <a:xfrm>
            <a:off x="184916" y="7839321"/>
            <a:ext cx="6486140" cy="171619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DOSSIER DE CONCERTATION </a:t>
            </a:r>
            <a:r>
              <a:rPr kumimoji="0" lang="fr-FR" altLang="fr-FR" sz="3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PRÉALABLE</a:t>
            </a:r>
            <a:endParaRPr kumimoji="0" lang="fr-FR" altLang="fr-FR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29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77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Mairie d'Orléans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steinmetz</dc:creator>
  <cp:lastModifiedBy>steinmetz</cp:lastModifiedBy>
  <cp:revision>7</cp:revision>
  <dcterms:created xsi:type="dcterms:W3CDTF">2019-04-10T13:59:27Z</dcterms:created>
  <dcterms:modified xsi:type="dcterms:W3CDTF">2019-04-10T14:33:23Z</dcterms:modified>
</cp:coreProperties>
</file>