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592" y="-34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AE88-EF74-4956-9834-207404C003E8}" type="datetimeFigureOut">
              <a:rPr lang="fr-FR" smtClean="0"/>
              <a:t>11/04/2019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FA160-B874-474B-9134-B4CB485EF3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1859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AE88-EF74-4956-9834-207404C003E8}" type="datetimeFigureOut">
              <a:rPr lang="fr-FR" smtClean="0"/>
              <a:t>11/04/2019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FA160-B874-474B-9134-B4CB485EF3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3222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AE88-EF74-4956-9834-207404C003E8}" type="datetimeFigureOut">
              <a:rPr lang="fr-FR" smtClean="0"/>
              <a:t>11/04/2019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FA160-B874-474B-9134-B4CB485EF3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372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AE88-EF74-4956-9834-207404C003E8}" type="datetimeFigureOut">
              <a:rPr lang="fr-FR" smtClean="0"/>
              <a:t>11/04/2019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FA160-B874-474B-9134-B4CB485EF3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9346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AE88-EF74-4956-9834-207404C003E8}" type="datetimeFigureOut">
              <a:rPr lang="fr-FR" smtClean="0"/>
              <a:t>11/04/2019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FA160-B874-474B-9134-B4CB485EF3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1523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AE88-EF74-4956-9834-207404C003E8}" type="datetimeFigureOut">
              <a:rPr lang="fr-FR" smtClean="0"/>
              <a:t>11/04/2019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FA160-B874-474B-9134-B4CB485EF3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7181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AE88-EF74-4956-9834-207404C003E8}" type="datetimeFigureOut">
              <a:rPr lang="fr-FR" smtClean="0"/>
              <a:t>11/04/2019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FA160-B874-474B-9134-B4CB485EF3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054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AE88-EF74-4956-9834-207404C003E8}" type="datetimeFigureOut">
              <a:rPr lang="fr-FR" smtClean="0"/>
              <a:t>11/04/2019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FA160-B874-474B-9134-B4CB485EF3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32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AE88-EF74-4956-9834-207404C003E8}" type="datetimeFigureOut">
              <a:rPr lang="fr-FR" smtClean="0"/>
              <a:t>11/04/2019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FA160-B874-474B-9134-B4CB485EF3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6343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AE88-EF74-4956-9834-207404C003E8}" type="datetimeFigureOut">
              <a:rPr lang="fr-FR" smtClean="0"/>
              <a:t>11/04/2019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FA160-B874-474B-9134-B4CB485EF3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2054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AE88-EF74-4956-9834-207404C003E8}" type="datetimeFigureOut">
              <a:rPr lang="fr-FR" smtClean="0"/>
              <a:t>11/04/2019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FA160-B874-474B-9134-B4CB485EF3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06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1AE88-EF74-4956-9834-207404C003E8}" type="datetimeFigureOut">
              <a:rPr lang="fr-FR" smtClean="0"/>
              <a:t>11/04/2019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FA160-B874-474B-9134-B4CB485EF3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963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32656" y="1441538"/>
            <a:ext cx="61926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</a:lstStyle>
          <a:p>
            <a:r>
              <a:rPr lang="fr-FR" b="1" dirty="0"/>
              <a:t>BORDEREAU DES PIÈCES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32656" y="3224808"/>
            <a:ext cx="61926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</a:lstStyle>
          <a:p>
            <a:r>
              <a:rPr lang="fr-FR" dirty="0"/>
              <a:t>Pièce n° 1</a:t>
            </a:r>
            <a:r>
              <a:rPr lang="fr-FR" b="1" dirty="0"/>
              <a:t> </a:t>
            </a:r>
            <a:r>
              <a:rPr lang="fr-FR" b="1" dirty="0" smtClean="0"/>
              <a:t>- Délibérations</a:t>
            </a:r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332656" y="3944888"/>
            <a:ext cx="6192688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</a:lstStyle>
          <a:p>
            <a:r>
              <a:rPr lang="fr-FR" dirty="0"/>
              <a:t>Pièce n° </a:t>
            </a:r>
            <a:r>
              <a:rPr lang="fr-FR" dirty="0" smtClean="0"/>
              <a:t>2</a:t>
            </a:r>
            <a:r>
              <a:rPr lang="fr-FR" b="1" dirty="0" smtClean="0"/>
              <a:t> - Plans</a:t>
            </a:r>
          </a:p>
          <a:p>
            <a:r>
              <a:rPr lang="fr-FR" b="1" dirty="0" smtClean="0"/>
              <a:t>	</a:t>
            </a:r>
            <a:r>
              <a:rPr lang="fr-FR" sz="1600" dirty="0" smtClean="0"/>
              <a:t>Pièce n°2.1 </a:t>
            </a:r>
            <a:r>
              <a:rPr lang="fr-FR" sz="1600" b="1" dirty="0" smtClean="0"/>
              <a:t>- Plan de situation</a:t>
            </a:r>
          </a:p>
          <a:p>
            <a:r>
              <a:rPr lang="fr-FR" sz="1600" b="1" dirty="0"/>
              <a:t>	</a:t>
            </a:r>
            <a:r>
              <a:rPr lang="fr-FR" sz="1600" dirty="0" smtClean="0"/>
              <a:t>Pièce n°2.2 </a:t>
            </a:r>
            <a:r>
              <a:rPr lang="fr-FR" sz="1600" b="1" dirty="0"/>
              <a:t>-</a:t>
            </a:r>
            <a:r>
              <a:rPr lang="fr-FR" sz="1600" b="1" dirty="0" smtClean="0"/>
              <a:t> </a:t>
            </a:r>
            <a:r>
              <a:rPr lang="fr-FR" sz="1600" b="1" dirty="0" smtClean="0"/>
              <a:t>Projet </a:t>
            </a:r>
            <a:r>
              <a:rPr lang="fr-FR" sz="1600" b="1" dirty="0" smtClean="0"/>
              <a:t>de délimitation du périmètre de la zone</a:t>
            </a:r>
          </a:p>
          <a:p>
            <a:r>
              <a:rPr lang="fr-FR" sz="1600" b="1" dirty="0"/>
              <a:t>	</a:t>
            </a:r>
            <a:r>
              <a:rPr lang="fr-FR" sz="1600" dirty="0" smtClean="0"/>
              <a:t>Pièce n°2.3 </a:t>
            </a:r>
            <a:r>
              <a:rPr lang="fr-FR" sz="1600" b="1" dirty="0" smtClean="0"/>
              <a:t>- Plan guide </a:t>
            </a:r>
          </a:p>
          <a:p>
            <a:r>
              <a:rPr lang="fr-FR" sz="1600" b="1" dirty="0" smtClean="0"/>
              <a:t>	</a:t>
            </a:r>
            <a:r>
              <a:rPr lang="fr-FR" sz="1600" dirty="0" smtClean="0"/>
              <a:t>Pièce n°2.4 </a:t>
            </a:r>
            <a:r>
              <a:rPr lang="fr-FR" sz="1600" b="1" dirty="0" smtClean="0"/>
              <a:t>-</a:t>
            </a:r>
            <a:r>
              <a:rPr lang="fr-FR" sz="1600" dirty="0" smtClean="0"/>
              <a:t> </a:t>
            </a:r>
            <a:r>
              <a:rPr lang="fr-FR" sz="1600" b="1" dirty="0" smtClean="0"/>
              <a:t>Plan programme</a:t>
            </a:r>
            <a:endParaRPr lang="fr-FR" sz="16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333605" y="5673080"/>
            <a:ext cx="61926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</a:lstStyle>
          <a:p>
            <a:r>
              <a:rPr lang="fr-FR" dirty="0"/>
              <a:t>Pièce n° </a:t>
            </a:r>
            <a:r>
              <a:rPr lang="fr-FR" dirty="0" smtClean="0"/>
              <a:t>3</a:t>
            </a:r>
            <a:r>
              <a:rPr lang="fr-FR" b="1" dirty="0" smtClean="0"/>
              <a:t> - Note explicative des enjeux du projet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333605" y="7109471"/>
            <a:ext cx="61926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</a:lstStyle>
          <a:p>
            <a:r>
              <a:rPr lang="fr-FR" dirty="0"/>
              <a:t>Pièce n° </a:t>
            </a:r>
            <a:r>
              <a:rPr lang="fr-FR" dirty="0" smtClean="0"/>
              <a:t>5</a:t>
            </a:r>
            <a:r>
              <a:rPr lang="fr-FR" b="1" dirty="0" smtClean="0"/>
              <a:t> – Ateliers de concertation</a:t>
            </a:r>
            <a:endParaRPr lang="fr-FR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333605" y="6393160"/>
            <a:ext cx="61926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</a:lstStyle>
          <a:p>
            <a:r>
              <a:rPr lang="fr-FR" dirty="0"/>
              <a:t>Pièce n° </a:t>
            </a:r>
            <a:r>
              <a:rPr lang="fr-FR" dirty="0" smtClean="0"/>
              <a:t>4</a:t>
            </a:r>
            <a:r>
              <a:rPr lang="fr-FR" b="1" dirty="0" smtClean="0"/>
              <a:t> – Réunions publiques</a:t>
            </a:r>
            <a:endParaRPr lang="fr-FR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333605" y="9229760"/>
            <a:ext cx="619268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</a:lstStyle>
          <a:p>
            <a:pPr algn="ctr"/>
            <a:r>
              <a:rPr lang="fr-FR" sz="1200" dirty="0" smtClean="0"/>
              <a:t>Quartier de l’Argonne – Dossier de concertation préalable – Avril 2019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424595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52</Words>
  <Application>Microsoft Office PowerPoint</Application>
  <PresentationFormat>Format A4 (210 x 297 mm)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Mairie d'Orléans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steinmetz</dc:creator>
  <cp:lastModifiedBy>steinmetz</cp:lastModifiedBy>
  <cp:revision>4</cp:revision>
  <dcterms:created xsi:type="dcterms:W3CDTF">2019-04-10T15:07:13Z</dcterms:created>
  <dcterms:modified xsi:type="dcterms:W3CDTF">2019-04-11T09:29:48Z</dcterms:modified>
</cp:coreProperties>
</file>